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scadia Code" panose="020B0609020000020004" pitchFamily="49" charset="0"/>
      <p:regular r:id="rId15"/>
      <p:bold r:id="rId16"/>
      <p:italic r:id="rId17"/>
      <p:boldItalic r:id="rId18"/>
    </p:embeddedFont>
    <p:embeddedFont>
      <p:font typeface="Instrument Sans Medium" panose="020B0604020202020204" charset="0"/>
      <p:regular r:id="rId19"/>
    </p:embeddedFont>
    <p:embeddedFont>
      <p:font typeface="Instrument Sans Semi Bold" panose="020B0604020202020204" charset="0"/>
      <p:regular r:id="rId2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678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Créez votre jeu Simon en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Un premier projet python </a:t>
            </a:r>
            <a:r>
              <a:rPr lang="fr-FR" sz="1750" dirty="0">
                <a:solidFill>
                  <a:srgbClr val="5B5F71"/>
                </a:solidFill>
                <a:latin typeface="Instrument Sans Medium" pitchFamily="34" charset="0"/>
              </a:rPr>
              <a:t>en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 </a:t>
            </a:r>
            <a:r>
              <a:rPr lang="fr-FR" sz="1750" dirty="0">
                <a:solidFill>
                  <a:srgbClr val="5B5F71"/>
                </a:solidFill>
                <a:latin typeface="Instrument Sans Medium" pitchFamily="34" charset="0"/>
              </a:rPr>
              <a:t>groupes</a:t>
            </a:r>
            <a:endParaRPr lang="fr-FR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4EC944-09D4-4781-A28C-F448FE67663F}"/>
              </a:ext>
            </a:extLst>
          </p:cNvPr>
          <p:cNvSpPr/>
          <p:nvPr/>
        </p:nvSpPr>
        <p:spPr>
          <a:xfrm>
            <a:off x="12372975" y="6838950"/>
            <a:ext cx="2171700" cy="1276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7317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Qu'est-ce que le jeu Simon?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Concept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Jeu de mémoire et de rythme à séquences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Principe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Répéter une séquence lumineuse et sonore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Difficulté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Augmente progressivement avec chaque niveau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5B6237-BB04-4A10-9779-E61B4E79E625}"/>
              </a:ext>
            </a:extLst>
          </p:cNvPr>
          <p:cNvSpPr/>
          <p:nvPr/>
        </p:nvSpPr>
        <p:spPr>
          <a:xfrm>
            <a:off x="12258675" y="7133868"/>
            <a:ext cx="2171700" cy="981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545187"/>
            <a:ext cx="4919305" cy="71391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868561"/>
            <a:ext cx="6658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Structure du programme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Configuration Initiale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Configuration de l'écran et des sons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3505200"/>
            <a:ext cx="3820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Chargement des Ressources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Charges les images et les son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Logique du jeu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Génération et vérification des séquences</a:t>
            </a:r>
            <a:endParaRPr lang="en-US" sz="17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Rendu et Mise à Jour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Gestion des événements et affichage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B7193-9F9E-4415-9970-18F43DF440CD}"/>
              </a:ext>
            </a:extLst>
          </p:cNvPr>
          <p:cNvSpPr/>
          <p:nvPr/>
        </p:nvSpPr>
        <p:spPr>
          <a:xfrm>
            <a:off x="12372975" y="6838950"/>
            <a:ext cx="2171700" cy="1276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06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Initialisation du Jeu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677" y="2189559"/>
            <a:ext cx="2041446" cy="42812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6725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E514A-9360-4AD0-92D3-604D2D15EDB9}"/>
              </a:ext>
            </a:extLst>
          </p:cNvPr>
          <p:cNvSpPr/>
          <p:nvPr/>
        </p:nvSpPr>
        <p:spPr>
          <a:xfrm>
            <a:off x="12372975" y="6838950"/>
            <a:ext cx="2171700" cy="1276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4345"/>
            <a:ext cx="6301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Démarrage de la boucle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3285"/>
            <a:ext cx="7556421" cy="4331970"/>
          </a:xfrm>
          <a:prstGeom prst="roundRect">
            <a:avLst>
              <a:gd name="adj" fmla="val 2199"/>
            </a:avLst>
          </a:prstGeom>
          <a:solidFill>
            <a:srgbClr val="E2E3E9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2473285"/>
            <a:ext cx="7579043" cy="4331970"/>
          </a:xfrm>
          <a:prstGeom prst="roundRect">
            <a:avLst>
              <a:gd name="adj" fmla="val 785"/>
            </a:avLst>
          </a:prstGeom>
          <a:solidFill>
            <a:srgbClr val="E2E3E9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2643307"/>
            <a:ext cx="7125414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runnig = True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while runnig: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for event in pygame.event.get():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if event.type == pygame.QUIT: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runnig = False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if perdu: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sequence = []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nb_essais = 0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perdu = False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afficher_sequence = False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5567"/>
            <a:ext cx="743938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Gestion des Interactions du Joueur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519357"/>
            <a:ext cx="6963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Vérification de la complétion de la séquence actuelle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2213848"/>
            <a:ext cx="7556421" cy="2517458"/>
          </a:xfrm>
          <a:prstGeom prst="roundRect">
            <a:avLst>
              <a:gd name="adj" fmla="val 3784"/>
            </a:avLst>
          </a:prstGeom>
          <a:solidFill>
            <a:srgbClr val="E2E3E9"/>
          </a:solidFill>
          <a:ln/>
        </p:spPr>
      </p:sp>
      <p:sp>
        <p:nvSpPr>
          <p:cNvPr id="6" name="Shape 3"/>
          <p:cNvSpPr/>
          <p:nvPr/>
        </p:nvSpPr>
        <p:spPr>
          <a:xfrm>
            <a:off x="6268879" y="2213848"/>
            <a:ext cx="7579043" cy="2517458"/>
          </a:xfrm>
          <a:prstGeom prst="roundRect">
            <a:avLst>
              <a:gd name="adj" fmla="val 1352"/>
            </a:avLst>
          </a:prstGeom>
          <a:solidFill>
            <a:srgbClr val="E2E3E9"/>
          </a:solidFill>
          <a:ln/>
        </p:spPr>
      </p:sp>
      <p:sp>
        <p:nvSpPr>
          <p:cNvPr id="7" name="Text 4"/>
          <p:cNvSpPr/>
          <p:nvPr/>
        </p:nvSpPr>
        <p:spPr>
          <a:xfrm>
            <a:off x="6495693" y="2383869"/>
            <a:ext cx="71254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 nb_essais == len(sequence):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sequence.append(randint(1,4))  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afficher_sequence = True  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position_sequence = 0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past_time = pygame.time.get_ticks()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nb_essais = 0  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4986457"/>
            <a:ext cx="7556421" cy="2517458"/>
          </a:xfrm>
          <a:prstGeom prst="roundRect">
            <a:avLst>
              <a:gd name="adj" fmla="val 3784"/>
            </a:avLst>
          </a:prstGeom>
          <a:solidFill>
            <a:srgbClr val="E2E3E9"/>
          </a:solidFill>
          <a:ln/>
        </p:spPr>
      </p:sp>
      <p:sp>
        <p:nvSpPr>
          <p:cNvPr id="9" name="Shape 6"/>
          <p:cNvSpPr/>
          <p:nvPr/>
        </p:nvSpPr>
        <p:spPr>
          <a:xfrm>
            <a:off x="6268879" y="4986457"/>
            <a:ext cx="7579043" cy="2517458"/>
          </a:xfrm>
          <a:prstGeom prst="roundRect">
            <a:avLst>
              <a:gd name="adj" fmla="val 1352"/>
            </a:avLst>
          </a:prstGeom>
          <a:solidFill>
            <a:srgbClr val="E2E3E9"/>
          </a:solidFill>
          <a:ln/>
        </p:spPr>
      </p:sp>
      <p:sp>
        <p:nvSpPr>
          <p:cNvPr id="10" name="Text 7"/>
          <p:cNvSpPr/>
          <p:nvPr/>
        </p:nvSpPr>
        <p:spPr>
          <a:xfrm>
            <a:off x="6495693" y="5156478"/>
            <a:ext cx="71254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 saisis_joueur != 0: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if saisis_joueur == sequence[nb_essais]: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nb_essais += 1 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else: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perdu = True  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print("Perdu ! Score:", len(sequence)-1)</a:t>
            </a: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DA87AE-7C5A-4C09-AFE0-A76E201E4645}"/>
              </a:ext>
            </a:extLst>
          </p:cNvPr>
          <p:cNvSpPr/>
          <p:nvPr/>
        </p:nvSpPr>
        <p:spPr>
          <a:xfrm>
            <a:off x="12556503" y="7759066"/>
            <a:ext cx="1988172" cy="356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996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Affichage et Contrôle de la Séquence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647" y="2039064"/>
            <a:ext cx="3364587" cy="5540454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84991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Merci de nous avoir écouté !</a:t>
            </a:r>
            <a:endParaRPr lang="en-US" sz="61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5081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Oral de Kiara, Roman, Elie et Lucas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BEDFB-8784-434D-8259-9B7C1CFCBA56}"/>
              </a:ext>
            </a:extLst>
          </p:cNvPr>
          <p:cNvSpPr/>
          <p:nvPr/>
        </p:nvSpPr>
        <p:spPr>
          <a:xfrm>
            <a:off x="12372975" y="6838950"/>
            <a:ext cx="2171700" cy="1276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276</Words>
  <Application>Microsoft Office PowerPoint</Application>
  <PresentationFormat>Personnalisé</PresentationFormat>
  <Paragraphs>56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Instrument Sans Semi Bold</vt:lpstr>
      <vt:lpstr>Arial</vt:lpstr>
      <vt:lpstr>Instrument Sans Medium</vt:lpstr>
      <vt:lpstr>Cascadia Code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Lucas Benoit</cp:lastModifiedBy>
  <cp:revision>4</cp:revision>
  <dcterms:created xsi:type="dcterms:W3CDTF">2025-03-13T11:47:35Z</dcterms:created>
  <dcterms:modified xsi:type="dcterms:W3CDTF">2025-03-13T11:57:59Z</dcterms:modified>
</cp:coreProperties>
</file>